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72" d="100"/>
          <a:sy n="72" d="100"/>
        </p:scale>
        <p:origin x="1296" y="5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3/21/2024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3/21/2024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26000326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3/21/2024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3/21/2024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3/21/2024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3/21/2024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3/21/2024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3/21/2024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3/21/2024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3/21/2024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3/21/2024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3/21/2024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hemjithml/testrepo/blob/main/labs-jupyter-spacex-Data%20wrangling%20(1).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hemjithml/testrepo/blob/main/EDA%20with%20Visualization%20Lab.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hemjithml/testrepo/blob/main/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hemjithml/testrepo/blob/main/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hemjithml/testrepo/blob/main/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hemjithml/testrepo/blob/main/jupyter-labs-spacex-data-collection-api%20(1).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hyperlink" Target="https://github.com/hemjithml/testrepo/blob/main/Data%20Collection%20with%20Web%20Scraping.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Hemjith ML</a:t>
            </a:r>
          </a:p>
          <a:p>
            <a:r>
              <a:rPr lang="en-US" dirty="0">
                <a:solidFill>
                  <a:schemeClr val="bg2"/>
                </a:solidFill>
                <a:latin typeface="Abadi" panose="020B0604020104020204" pitchFamily="34" charset="0"/>
                <a:ea typeface="SF Pro" pitchFamily="2" charset="0"/>
                <a:cs typeface="SF Pro" pitchFamily="2" charset="0"/>
              </a:rPr>
              <a:t>21 March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p>
          <a:p>
            <a:pPr marL="0" indent="0">
              <a:lnSpc>
                <a:spcPct val="100000"/>
              </a:lnSpc>
              <a:spcBef>
                <a:spcPts val="1400"/>
              </a:spcBef>
              <a:buNone/>
            </a:pPr>
            <a:r>
              <a:rPr lang="en-IN" sz="1600" dirty="0" err="1">
                <a:hlinkClick r:id="rId3"/>
              </a:rPr>
              <a:t>testrepo</a:t>
            </a:r>
            <a:r>
              <a:rPr lang="en-IN" sz="1600" dirty="0">
                <a:hlinkClick r:id="rId3"/>
              </a:rPr>
              <a:t>/labs-</a:t>
            </a:r>
            <a:r>
              <a:rPr lang="en-IN" sz="1600" dirty="0" err="1">
                <a:hlinkClick r:id="rId3"/>
              </a:rPr>
              <a:t>jupyter</a:t>
            </a:r>
            <a:r>
              <a:rPr lang="en-IN" sz="1600" dirty="0">
                <a:hlinkClick r:id="rId3"/>
              </a:rPr>
              <a:t>-</a:t>
            </a:r>
            <a:r>
              <a:rPr lang="en-IN" sz="1600" dirty="0" err="1">
                <a:hlinkClick r:id="rId3"/>
              </a:rPr>
              <a:t>spacex</a:t>
            </a:r>
            <a:r>
              <a:rPr lang="en-IN" sz="1600" dirty="0">
                <a:hlinkClick r:id="rId3"/>
              </a:rPr>
              <a:t>-Data wrangling (1).</a:t>
            </a:r>
            <a:r>
              <a:rPr lang="en-IN" sz="1600" dirty="0" err="1">
                <a:hlinkClick r:id="rId3"/>
              </a:rPr>
              <a:t>ipynb</a:t>
            </a:r>
            <a:r>
              <a:rPr lang="en-IN" sz="1600" dirty="0">
                <a:hlinkClick r:id="rId3"/>
              </a:rPr>
              <a:t> at main · </a:t>
            </a:r>
            <a:r>
              <a:rPr lang="en-IN" sz="1600" dirty="0" err="1">
                <a:hlinkClick r:id="rId3"/>
              </a:rPr>
              <a:t>hemjithml</a:t>
            </a:r>
            <a:r>
              <a:rPr lang="en-IN" sz="1600" dirty="0">
                <a:hlinkClick r:id="rId3"/>
              </a:rPr>
              <a:t>/</a:t>
            </a:r>
            <a:r>
              <a:rPr lang="en-IN" sz="1600" dirty="0" err="1">
                <a:hlinkClick r:id="rId3"/>
              </a:rPr>
              <a:t>testrepo</a:t>
            </a:r>
            <a:r>
              <a:rPr lang="en-IN" sz="1600" dirty="0">
                <a:hlinkClick r:id="rId3"/>
              </a:rPr>
              <a:t> (github.com)</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4"/>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p>
          <a:p>
            <a:pPr marL="0" indent="0">
              <a:lnSpc>
                <a:spcPct val="100000"/>
              </a:lnSpc>
              <a:spcBef>
                <a:spcPts val="1400"/>
              </a:spcBef>
              <a:buNone/>
            </a:pPr>
            <a:r>
              <a:rPr lang="en-IN" sz="1600" dirty="0" err="1">
                <a:hlinkClick r:id="rId3"/>
              </a:rPr>
              <a:t>testrepo</a:t>
            </a:r>
            <a:r>
              <a:rPr lang="en-IN" sz="1600" dirty="0">
                <a:hlinkClick r:id="rId3"/>
              </a:rPr>
              <a:t>/EDA with Visualization </a:t>
            </a:r>
            <a:r>
              <a:rPr lang="en-IN" sz="1600" dirty="0" err="1">
                <a:hlinkClick r:id="rId3"/>
              </a:rPr>
              <a:t>Lab.ipynb</a:t>
            </a:r>
            <a:r>
              <a:rPr lang="en-IN" sz="1600" dirty="0">
                <a:hlinkClick r:id="rId3"/>
              </a:rPr>
              <a:t> at main · </a:t>
            </a:r>
            <a:r>
              <a:rPr lang="en-IN" sz="1600" dirty="0" err="1">
                <a:hlinkClick r:id="rId3"/>
              </a:rPr>
              <a:t>hemjithml</a:t>
            </a:r>
            <a:r>
              <a:rPr lang="en-IN" sz="1600" dirty="0">
                <a:hlinkClick r:id="rId3"/>
              </a:rPr>
              <a:t>/</a:t>
            </a:r>
            <a:r>
              <a:rPr lang="en-IN" sz="1600" dirty="0" err="1">
                <a:hlinkClick r:id="rId3"/>
              </a:rPr>
              <a:t>testrepo</a:t>
            </a:r>
            <a:r>
              <a:rPr lang="en-IN" sz="1600" dirty="0">
                <a:hlinkClick r:id="rId3"/>
              </a:rPr>
              <a:t> (github.com)</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4"/>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5"/>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IN" sz="1600" dirty="0" err="1">
                <a:hlinkClick r:id="rId3"/>
              </a:rPr>
              <a:t>testrepo</a:t>
            </a:r>
            <a:r>
              <a:rPr lang="en-IN" sz="1600" dirty="0">
                <a:hlinkClick r:id="rId3"/>
              </a:rPr>
              <a:t>/EDA with </a:t>
            </a:r>
            <a:r>
              <a:rPr lang="en-IN" sz="1600" dirty="0" err="1">
                <a:hlinkClick r:id="rId3"/>
              </a:rPr>
              <a:t>SQL.ipynb</a:t>
            </a:r>
            <a:r>
              <a:rPr lang="en-IN" sz="1600" dirty="0">
                <a:hlinkClick r:id="rId3"/>
              </a:rPr>
              <a:t> at main · </a:t>
            </a:r>
            <a:r>
              <a:rPr lang="en-IN" sz="1600" dirty="0" err="1">
                <a:hlinkClick r:id="rId3"/>
              </a:rPr>
              <a:t>hemjithml</a:t>
            </a:r>
            <a:r>
              <a:rPr lang="en-IN" sz="1600" dirty="0">
                <a:hlinkClick r:id="rId3"/>
              </a:rPr>
              <a:t>/</a:t>
            </a:r>
            <a:r>
              <a:rPr lang="en-IN" sz="1600" dirty="0" err="1">
                <a:hlinkClick r:id="rId3"/>
              </a:rPr>
              <a:t>testrepo</a:t>
            </a:r>
            <a:r>
              <a:rPr lang="en-IN" sz="1600" dirty="0">
                <a:hlinkClick r:id="rId3"/>
              </a:rPr>
              <a:t> (github.com)</a:t>
            </a:r>
            <a:endParaRPr lang="en-US" sz="2200" dirty="0">
              <a:solidFill>
                <a:srgbClr val="1C7DDB"/>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IN" sz="1600" dirty="0">
                <a:hlinkClick r:id="rId3"/>
              </a:rPr>
              <a:t>testrepo/app.py at main · </a:t>
            </a:r>
            <a:r>
              <a:rPr lang="en-IN" sz="1600" dirty="0" err="1">
                <a:hlinkClick r:id="rId3"/>
              </a:rPr>
              <a:t>hemjithml</a:t>
            </a:r>
            <a:r>
              <a:rPr lang="en-IN" sz="1600" dirty="0">
                <a:hlinkClick r:id="rId3"/>
              </a:rPr>
              <a:t>/</a:t>
            </a:r>
            <a:r>
              <a:rPr lang="en-IN" sz="1600" dirty="0" err="1">
                <a:hlinkClick r:id="rId3"/>
              </a:rPr>
              <a:t>testrepo</a:t>
            </a:r>
            <a:r>
              <a:rPr lang="en-IN" sz="1600" dirty="0">
                <a:hlinkClick r:id="rId3"/>
              </a:rPr>
              <a:t> (github.com)</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1600" dirty="0" err="1">
                <a:hlinkClick r:id="rId3"/>
              </a:rPr>
              <a:t>testrepo</a:t>
            </a:r>
            <a:r>
              <a:rPr lang="en-US" sz="1600" dirty="0">
                <a:hlinkClick r:id="rId3"/>
              </a:rPr>
              <a:t>/Machine Learning </a:t>
            </a:r>
            <a:r>
              <a:rPr lang="en-US" sz="1600" dirty="0" err="1">
                <a:hlinkClick r:id="rId3"/>
              </a:rPr>
              <a:t>Prediction.ipynb</a:t>
            </a:r>
            <a:r>
              <a:rPr lang="en-US" sz="1600" dirty="0">
                <a:hlinkClick r:id="rId3"/>
              </a:rPr>
              <a:t> at main · </a:t>
            </a:r>
            <a:r>
              <a:rPr lang="en-US" sz="1600" dirty="0" err="1">
                <a:hlinkClick r:id="rId3"/>
              </a:rPr>
              <a:t>hemjithml</a:t>
            </a:r>
            <a:r>
              <a:rPr lang="en-US" sz="1600" dirty="0">
                <a:hlinkClick r:id="rId3"/>
              </a:rPr>
              <a:t>/</a:t>
            </a:r>
            <a:r>
              <a:rPr lang="en-US" sz="1600" dirty="0" err="1">
                <a:hlinkClick r:id="rId3"/>
              </a:rPr>
              <a:t>testrepo</a:t>
            </a:r>
            <a:r>
              <a:rPr lang="en-US" sz="1600" dirty="0">
                <a:hlinkClick r:id="rId3"/>
              </a:rPr>
              <a:t> (github.com)</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IN" sz="1600" dirty="0" err="1">
                <a:hlinkClick r:id="rId3"/>
              </a:rPr>
              <a:t>testrepo</a:t>
            </a:r>
            <a:r>
              <a:rPr lang="en-IN" sz="1600" dirty="0">
                <a:hlinkClick r:id="rId3"/>
              </a:rPr>
              <a:t>/</a:t>
            </a:r>
            <a:r>
              <a:rPr lang="en-IN" sz="1600" dirty="0" err="1">
                <a:hlinkClick r:id="rId3"/>
              </a:rPr>
              <a:t>jupyter</a:t>
            </a:r>
            <a:r>
              <a:rPr lang="en-IN" sz="1600" dirty="0">
                <a:hlinkClick r:id="rId3"/>
              </a:rPr>
              <a:t>-labs-</a:t>
            </a:r>
            <a:r>
              <a:rPr lang="en-IN" sz="1600" dirty="0" err="1">
                <a:hlinkClick r:id="rId3"/>
              </a:rPr>
              <a:t>spacex</a:t>
            </a:r>
            <a:r>
              <a:rPr lang="en-IN" sz="1600" dirty="0">
                <a:hlinkClick r:id="rId3"/>
              </a:rPr>
              <a:t>-data-collection-</a:t>
            </a:r>
            <a:r>
              <a:rPr lang="en-IN" sz="1600" dirty="0" err="1">
                <a:hlinkClick r:id="rId3"/>
              </a:rPr>
              <a:t>api</a:t>
            </a:r>
            <a:r>
              <a:rPr lang="en-IN" sz="1600" dirty="0">
                <a:hlinkClick r:id="rId3"/>
              </a:rPr>
              <a:t> (1).</a:t>
            </a:r>
            <a:r>
              <a:rPr lang="en-IN" sz="1600" dirty="0" err="1">
                <a:hlinkClick r:id="rId3"/>
              </a:rPr>
              <a:t>ipynb</a:t>
            </a:r>
            <a:r>
              <a:rPr lang="en-IN" sz="1600" dirty="0">
                <a:hlinkClick r:id="rId3"/>
              </a:rPr>
              <a:t> at main · </a:t>
            </a:r>
            <a:r>
              <a:rPr lang="en-IN" sz="1600" dirty="0" err="1">
                <a:hlinkClick r:id="rId3"/>
              </a:rPr>
              <a:t>hemjithml</a:t>
            </a:r>
            <a:r>
              <a:rPr lang="en-IN" sz="1600" dirty="0">
                <a:hlinkClick r:id="rId3"/>
              </a:rPr>
              <a:t>/</a:t>
            </a:r>
            <a:r>
              <a:rPr lang="en-IN" sz="1600" dirty="0" err="1">
                <a:hlinkClick r:id="rId3"/>
              </a:rPr>
              <a:t>testrepo</a:t>
            </a:r>
            <a:r>
              <a:rPr lang="en-IN" sz="1600" dirty="0">
                <a:hlinkClick r:id="rId3"/>
              </a:rPr>
              <a:t> (github.com)</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4"/>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IN" sz="1600" dirty="0" err="1">
                <a:hlinkClick r:id="rId4"/>
              </a:rPr>
              <a:t>testrepo</a:t>
            </a:r>
            <a:r>
              <a:rPr lang="en-IN" sz="1600" dirty="0">
                <a:hlinkClick r:id="rId4"/>
              </a:rPr>
              <a:t>/Data Collection with Web </a:t>
            </a:r>
            <a:r>
              <a:rPr lang="en-IN" sz="1600" dirty="0" err="1">
                <a:hlinkClick r:id="rId4"/>
              </a:rPr>
              <a:t>Scraping.ipynb</a:t>
            </a:r>
            <a:r>
              <a:rPr lang="en-IN" sz="1600" dirty="0">
                <a:hlinkClick r:id="rId4"/>
              </a:rPr>
              <a:t> at main · </a:t>
            </a:r>
            <a:r>
              <a:rPr lang="en-IN" sz="1600" dirty="0" err="1">
                <a:hlinkClick r:id="rId4"/>
              </a:rPr>
              <a:t>hemjithml</a:t>
            </a:r>
            <a:r>
              <a:rPr lang="en-IN" sz="1600" dirty="0">
                <a:hlinkClick r:id="rId4"/>
              </a:rPr>
              <a:t>/</a:t>
            </a:r>
            <a:r>
              <a:rPr lang="en-IN" sz="1600" dirty="0" err="1">
                <a:hlinkClick r:id="rId4"/>
              </a:rPr>
              <a:t>testrepo</a:t>
            </a:r>
            <a:r>
              <a:rPr lang="en-IN" sz="1600" dirty="0">
                <a:hlinkClick r:id="rId4"/>
              </a:rPr>
              <a:t> (github.com)</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5"/>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1346</TotalTime>
  <Words>1773</Words>
  <Application>Microsoft Office PowerPoint</Application>
  <PresentationFormat>Widescreen</PresentationFormat>
  <Paragraphs>209</Paragraphs>
  <Slides>46</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Hemjith ML</cp:lastModifiedBy>
  <cp:revision>200</cp:revision>
  <dcterms:created xsi:type="dcterms:W3CDTF">2021-04-29T18:58:34Z</dcterms:created>
  <dcterms:modified xsi:type="dcterms:W3CDTF">2024-03-21T11:57:55Z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